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La </a:t>
            </a:r>
            <a:r>
              <a:rPr lang="en-US" sz="6000" b="1" dirty="0" err="1" smtClean="0"/>
              <a:t>Familia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INTRO – Family album project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122" y="716178"/>
            <a:ext cx="2212703" cy="20835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637" y="3450735"/>
            <a:ext cx="3162324" cy="276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972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Yo</a:t>
            </a:r>
            <a:r>
              <a:rPr lang="en-US" sz="2800" b="1" dirty="0" smtClean="0"/>
              <a:t> soy</a:t>
            </a:r>
          </a:p>
          <a:p>
            <a:endParaRPr lang="en-US" sz="2800" b="1" dirty="0"/>
          </a:p>
          <a:p>
            <a:r>
              <a:rPr lang="en-US" sz="2800" b="1" dirty="0" err="1" smtClean="0"/>
              <a:t>Te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presento</a:t>
            </a:r>
            <a:r>
              <a:rPr lang="en-US" sz="2800" b="1" dirty="0" smtClean="0"/>
              <a:t> a mi </a:t>
            </a:r>
            <a:r>
              <a:rPr lang="en-US" sz="2800" b="1" dirty="0" err="1" smtClean="0"/>
              <a:t>hermano</a:t>
            </a:r>
            <a:r>
              <a:rPr lang="en-US" sz="2800" b="1" dirty="0" smtClean="0"/>
              <a:t>.</a:t>
            </a:r>
          </a:p>
          <a:p>
            <a:r>
              <a:rPr lang="en-US" sz="2800" b="1" dirty="0" err="1" smtClean="0"/>
              <a:t>Te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presento</a:t>
            </a:r>
            <a:r>
              <a:rPr lang="en-US" sz="2800" b="1" dirty="0" smtClean="0"/>
              <a:t> a mi </a:t>
            </a:r>
            <a:r>
              <a:rPr lang="en-US" sz="2800" b="1" dirty="0" err="1" smtClean="0"/>
              <a:t>abuela</a:t>
            </a:r>
            <a:r>
              <a:rPr lang="en-US" sz="2800" b="1" dirty="0" smtClean="0"/>
              <a:t>.</a:t>
            </a:r>
          </a:p>
          <a:p>
            <a:r>
              <a:rPr lang="en-US" sz="2800" b="1" dirty="0" err="1" smtClean="0"/>
              <a:t>Te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presento</a:t>
            </a:r>
            <a:r>
              <a:rPr lang="en-US" sz="2800" b="1" dirty="0" smtClean="0"/>
              <a:t> a mi </a:t>
            </a:r>
            <a:r>
              <a:rPr lang="en-US" sz="2800" b="1" dirty="0" err="1" smtClean="0"/>
              <a:t>gato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90267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Name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Me </a:t>
            </a:r>
            <a:r>
              <a:rPr lang="en-US" sz="2400" b="1" dirty="0" err="1" smtClean="0"/>
              <a:t>llamo</a:t>
            </a:r>
            <a:r>
              <a:rPr lang="en-US" sz="2400" b="1" dirty="0" smtClean="0"/>
              <a:t> Alejandro.</a:t>
            </a:r>
          </a:p>
          <a:p>
            <a:endParaRPr lang="en-US" sz="2400" b="1" dirty="0"/>
          </a:p>
          <a:p>
            <a:r>
              <a:rPr lang="en-US" sz="2400" b="1" dirty="0" smtClean="0"/>
              <a:t>Se llama Jeanie.</a:t>
            </a:r>
          </a:p>
          <a:p>
            <a:r>
              <a:rPr lang="en-US" sz="2400" b="1" dirty="0" smtClean="0"/>
              <a:t>Se llama Marco.</a:t>
            </a:r>
          </a:p>
          <a:p>
            <a:r>
              <a:rPr lang="en-US" sz="2400" b="1" dirty="0" smtClean="0"/>
              <a:t>Se llama Buster.</a:t>
            </a:r>
          </a:p>
        </p:txBody>
      </p:sp>
    </p:spTree>
    <p:extLst>
      <p:ext uri="{BB962C8B-B14F-4D97-AF65-F5344CB8AC3E}">
        <p14:creationId xmlns:p14="http://schemas.microsoft.com/office/powerpoint/2010/main" val="289315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Age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/>
              <a:t>Yo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tengo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catorce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años</a:t>
            </a:r>
            <a:r>
              <a:rPr lang="en-US" sz="2400" b="1" dirty="0" smtClean="0"/>
              <a:t>.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err="1" smtClean="0"/>
              <a:t>Tiene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doce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años</a:t>
            </a:r>
            <a:r>
              <a:rPr lang="en-US" sz="2400" b="1" dirty="0" smtClean="0"/>
              <a:t>.</a:t>
            </a:r>
          </a:p>
          <a:p>
            <a:r>
              <a:rPr lang="en-US" sz="2400" b="1" dirty="0" err="1" smtClean="0"/>
              <a:t>Tiene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ochenta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años</a:t>
            </a:r>
            <a:r>
              <a:rPr lang="en-US" sz="2400" b="1" dirty="0" smtClean="0"/>
              <a:t>.</a:t>
            </a:r>
          </a:p>
          <a:p>
            <a:r>
              <a:rPr lang="en-US" sz="2400" b="1" dirty="0" err="1" smtClean="0"/>
              <a:t>Tiene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años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16930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 Like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Me </a:t>
            </a:r>
            <a:r>
              <a:rPr lang="en-US" sz="2400" b="1" dirty="0" err="1" smtClean="0"/>
              <a:t>gusta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nadar</a:t>
            </a:r>
            <a:r>
              <a:rPr lang="en-US" sz="2400" b="1" dirty="0" smtClean="0"/>
              <a:t>. – I like to swim</a:t>
            </a:r>
          </a:p>
          <a:p>
            <a:r>
              <a:rPr lang="en-US" sz="2400" b="1" dirty="0" smtClean="0"/>
              <a:t>Me </a:t>
            </a:r>
            <a:r>
              <a:rPr lang="en-US" sz="2400" b="1" dirty="0" err="1" smtClean="0"/>
              <a:t>gusta</a:t>
            </a:r>
            <a:r>
              <a:rPr lang="en-US" sz="2400" b="1" dirty="0" smtClean="0"/>
              <a:t> el color </a:t>
            </a:r>
            <a:r>
              <a:rPr lang="en-US" sz="2400" b="1" dirty="0" err="1" smtClean="0"/>
              <a:t>azul</a:t>
            </a:r>
            <a:r>
              <a:rPr lang="en-US" sz="2400" b="1" dirty="0" smtClean="0"/>
              <a:t>. </a:t>
            </a:r>
          </a:p>
          <a:p>
            <a:r>
              <a:rPr lang="en-US" sz="2400" b="1" dirty="0" smtClean="0"/>
              <a:t>Me </a:t>
            </a:r>
            <a:r>
              <a:rPr lang="en-US" sz="2400" b="1" dirty="0" err="1" smtClean="0"/>
              <a:t>gustan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naranjas</a:t>
            </a:r>
            <a:r>
              <a:rPr lang="en-US" sz="2400" b="1" dirty="0" smtClean="0"/>
              <a:t>.</a:t>
            </a:r>
          </a:p>
          <a:p>
            <a:endParaRPr lang="en-US" sz="2400" b="1" dirty="0"/>
          </a:p>
          <a:p>
            <a:r>
              <a:rPr lang="en-US" sz="2400" b="1" dirty="0" smtClean="0"/>
              <a:t>Le </a:t>
            </a:r>
            <a:r>
              <a:rPr lang="en-US" sz="2400" b="1" dirty="0" err="1" smtClean="0"/>
              <a:t>gusta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ir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compras</a:t>
            </a:r>
            <a:r>
              <a:rPr lang="en-US" sz="2400" b="1" dirty="0" smtClean="0"/>
              <a:t>.  - </a:t>
            </a:r>
            <a:r>
              <a:rPr lang="en-US" sz="2400" b="1" dirty="0" err="1" smtClean="0"/>
              <a:t>He/She</a:t>
            </a:r>
            <a:r>
              <a:rPr lang="en-US" sz="2400" b="1" dirty="0" smtClean="0"/>
              <a:t> likes to go shopping.</a:t>
            </a:r>
          </a:p>
          <a:p>
            <a:r>
              <a:rPr lang="en-US" sz="2400" b="1" dirty="0" smtClean="0"/>
              <a:t>Le </a:t>
            </a:r>
            <a:r>
              <a:rPr lang="en-US" sz="2400" b="1" dirty="0" err="1" smtClean="0"/>
              <a:t>gusta</a:t>
            </a:r>
            <a:r>
              <a:rPr lang="en-US" sz="2400" b="1" dirty="0" smtClean="0"/>
              <a:t> el </a:t>
            </a:r>
            <a:r>
              <a:rPr lang="en-US" sz="2400" b="1" dirty="0" err="1" smtClean="0"/>
              <a:t>ajo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Le </a:t>
            </a:r>
            <a:r>
              <a:rPr lang="en-US" sz="2400" b="1" dirty="0" err="1" smtClean="0"/>
              <a:t>gustan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cerezas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87155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 Dislike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No me </a:t>
            </a:r>
            <a:r>
              <a:rPr lang="en-US" sz="2400" b="1" dirty="0" err="1" smtClean="0"/>
              <a:t>gusta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nadar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No me </a:t>
            </a:r>
            <a:r>
              <a:rPr lang="en-US" sz="2400" b="1" dirty="0" err="1" smtClean="0"/>
              <a:t>gusta</a:t>
            </a:r>
            <a:r>
              <a:rPr lang="en-US" sz="2400" b="1" dirty="0" smtClean="0"/>
              <a:t> el color </a:t>
            </a:r>
            <a:r>
              <a:rPr lang="en-US" sz="2400" b="1" dirty="0" err="1" smtClean="0"/>
              <a:t>azul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No me </a:t>
            </a:r>
            <a:r>
              <a:rPr lang="en-US" sz="2400" b="1" dirty="0" err="1" smtClean="0"/>
              <a:t>gustan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naranjas</a:t>
            </a:r>
            <a:r>
              <a:rPr lang="en-US" sz="2400" b="1" dirty="0" smtClean="0"/>
              <a:t>.</a:t>
            </a:r>
          </a:p>
          <a:p>
            <a:endParaRPr lang="en-US" sz="2400" b="1" dirty="0"/>
          </a:p>
          <a:p>
            <a:r>
              <a:rPr lang="en-US" sz="2400" b="1" dirty="0" smtClean="0"/>
              <a:t>No le </a:t>
            </a:r>
            <a:r>
              <a:rPr lang="en-US" sz="2400" b="1" dirty="0" err="1" smtClean="0"/>
              <a:t>gusta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ir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compras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No le </a:t>
            </a:r>
            <a:r>
              <a:rPr lang="en-US" sz="2400" b="1" dirty="0" err="1" smtClean="0"/>
              <a:t>gusta</a:t>
            </a:r>
            <a:r>
              <a:rPr lang="en-US" sz="2400" b="1" dirty="0" smtClean="0"/>
              <a:t> el </a:t>
            </a:r>
            <a:r>
              <a:rPr lang="en-US" sz="2400" b="1" dirty="0" err="1" smtClean="0"/>
              <a:t>ajo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No le </a:t>
            </a:r>
            <a:r>
              <a:rPr lang="en-US" sz="2400" b="1" dirty="0" err="1" smtClean="0"/>
              <a:t>gustan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cerezas</a:t>
            </a:r>
            <a:r>
              <a:rPr lang="en-US" sz="24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0421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f. Description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/>
              <a:t>Yo</a:t>
            </a:r>
            <a:r>
              <a:rPr lang="en-US" sz="2400" b="1" dirty="0" smtClean="0"/>
              <a:t> soy </a:t>
            </a:r>
            <a:r>
              <a:rPr lang="en-US" sz="2400" b="1" dirty="0" err="1" smtClean="0"/>
              <a:t>inteligente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No soy </a:t>
            </a:r>
            <a:r>
              <a:rPr lang="en-US" sz="2400" b="1" dirty="0" err="1" smtClean="0"/>
              <a:t>repugnante</a:t>
            </a:r>
            <a:r>
              <a:rPr lang="en-US" sz="2400" b="1" dirty="0" smtClean="0"/>
              <a:t>.</a:t>
            </a:r>
          </a:p>
          <a:p>
            <a:endParaRPr lang="en-US" sz="2400" b="1" dirty="0"/>
          </a:p>
          <a:p>
            <a:r>
              <a:rPr lang="en-US" sz="2400" b="1" dirty="0" err="1" smtClean="0"/>
              <a:t>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interesante</a:t>
            </a:r>
            <a:r>
              <a:rPr lang="en-US" sz="2400" b="1" dirty="0" smtClean="0"/>
              <a:t>.</a:t>
            </a:r>
          </a:p>
          <a:p>
            <a:r>
              <a:rPr lang="en-US" sz="2400" b="1" dirty="0" err="1" smtClean="0"/>
              <a:t>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fascinante</a:t>
            </a:r>
            <a:r>
              <a:rPr lang="en-US" sz="2400" b="1" dirty="0" smtClean="0"/>
              <a:t>.</a:t>
            </a:r>
          </a:p>
          <a:p>
            <a:r>
              <a:rPr lang="en-US" sz="2400" b="1" dirty="0" smtClean="0"/>
              <a:t>No </a:t>
            </a:r>
            <a:r>
              <a:rPr lang="en-US" sz="2400" b="1" dirty="0" err="1" smtClean="0"/>
              <a:t>es</a:t>
            </a:r>
            <a:r>
              <a:rPr lang="en-US" sz="2400" b="1" dirty="0" smtClean="0"/>
              <a:t> mediocre.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4923936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TC103457464[[fn=Dividend]]</Template>
  <TotalTime>10</TotalTime>
  <Words>176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Gill Sans MT</vt:lpstr>
      <vt:lpstr>Wingdings 2</vt:lpstr>
      <vt:lpstr>Dividend</vt:lpstr>
      <vt:lpstr>La Familia</vt:lpstr>
      <vt:lpstr>A. RELATION</vt:lpstr>
      <vt:lpstr>B. Name </vt:lpstr>
      <vt:lpstr>C. Age </vt:lpstr>
      <vt:lpstr>D. Like</vt:lpstr>
      <vt:lpstr>E. Dislike </vt:lpstr>
      <vt:lpstr>f. Description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Familia</dc:title>
  <dc:creator>Rachel Butler</dc:creator>
  <cp:lastModifiedBy>Rachel Butler</cp:lastModifiedBy>
  <cp:revision>2</cp:revision>
  <dcterms:created xsi:type="dcterms:W3CDTF">2013-11-16T16:03:27Z</dcterms:created>
  <dcterms:modified xsi:type="dcterms:W3CDTF">2013-11-16T16:14:09Z</dcterms:modified>
</cp:coreProperties>
</file>